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png" ContentType="image/png"/>
  <Default Extension="jpg" ContentType="image/jpe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72" r:id="rId1"/>
    <p:sldMasterId id="2147483732" r:id="rId2"/>
    <p:sldMasterId id="2147483840" r:id="rId3"/>
    <p:sldMasterId id="2147483852" r:id="rId4"/>
  </p:sldMasterIdLst>
  <p:notesMasterIdLst>
    <p:notesMasterId r:id="rId11"/>
  </p:notesMasterIdLst>
  <p:sldIdLst>
    <p:sldId id="286" r:id="rId5"/>
    <p:sldId id="295" r:id="rId6"/>
    <p:sldId id="281" r:id="rId7"/>
    <p:sldId id="280" r:id="rId8"/>
    <p:sldId id="296" r:id="rId9"/>
    <p:sldId id="297" r:id="rId10"/>
  </p:sldIdLst>
  <p:sldSz cx="9144000" cy="5143500" type="screen16x9"/>
  <p:notesSz cx="6858000" cy="9144000"/>
  <p:defaultTextStyle>
    <a:defPPr>
      <a:defRPr lang="fi-FI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08" autoAdjust="0"/>
    <p:restoredTop sz="94626" autoAdjust="0"/>
  </p:normalViewPr>
  <p:slideViewPr>
    <p:cSldViewPr snapToGrid="0" snapToObjects="1">
      <p:cViewPr>
        <p:scale>
          <a:sx n="142" d="100"/>
          <a:sy n="142" d="100"/>
        </p:scale>
        <p:origin x="224" y="-792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notesMaster" Target="notesMasters/notesMaster1.xml"/><Relationship Id="rId12" Type="http://schemas.openxmlformats.org/officeDocument/2006/relationships/presProps" Target="presProps.xml"/><Relationship Id="rId13" Type="http://schemas.openxmlformats.org/officeDocument/2006/relationships/viewProps" Target="viewProps.xml"/><Relationship Id="rId14" Type="http://schemas.openxmlformats.org/officeDocument/2006/relationships/theme" Target="theme/theme1.xml"/><Relationship Id="rId15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Master" Target="slideMasters/slideMaster2.xml"/><Relationship Id="rId3" Type="http://schemas.openxmlformats.org/officeDocument/2006/relationships/slideMaster" Target="slideMasters/slideMaster3.xml"/><Relationship Id="rId4" Type="http://schemas.openxmlformats.org/officeDocument/2006/relationships/slideMaster" Target="slideMasters/slideMaster4.xml"/><Relationship Id="rId5" Type="http://schemas.openxmlformats.org/officeDocument/2006/relationships/slide" Target="slides/slide1.xml"/><Relationship Id="rId6" Type="http://schemas.openxmlformats.org/officeDocument/2006/relationships/slide" Target="slides/slide2.xml"/><Relationship Id="rId7" Type="http://schemas.openxmlformats.org/officeDocument/2006/relationships/slide" Target="slides/slide3.xml"/><Relationship Id="rId8" Type="http://schemas.openxmlformats.org/officeDocument/2006/relationships/slide" Target="slides/slide4.xml"/><Relationship Id="rId9" Type="http://schemas.openxmlformats.org/officeDocument/2006/relationships/slide" Target="slides/slide5.xml"/><Relationship Id="rId10" Type="http://schemas.openxmlformats.org/officeDocument/2006/relationships/slide" Target="slides/slide6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Ylätunnisteen paikkamerkki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3" name="Päivämäärän paikkamerkki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6911BC7-99F9-438F-9E5B-10D27BE268B2}" type="datetimeFigureOut">
              <a:rPr lang="fi-FI" smtClean="0"/>
              <a:t>18.3.2016</a:t>
            </a:fld>
            <a:endParaRPr lang="fi-FI" dirty="0"/>
          </a:p>
        </p:txBody>
      </p:sp>
      <p:sp>
        <p:nvSpPr>
          <p:cNvPr id="4" name="Dian kuvan paikkamerkki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i-FI" dirty="0"/>
          </a:p>
        </p:txBody>
      </p:sp>
      <p:sp>
        <p:nvSpPr>
          <p:cNvPr id="5" name="Huomautusten paikkamerkki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i-FI" dirty="0"/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F1B6886-5BAE-4374-9B2E-0D79355B866C}" type="slidenum">
              <a:rPr lang="fi-FI" smtClean="0"/>
              <a:t>‹#›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82231928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2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4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5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Lyhyt pohjustus!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6886-5BAE-4374-9B2E-0D79355B866C}" type="slidenum">
              <a:rPr lang="fi-FI" smtClean="0"/>
              <a:t>1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1625977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Lyhyt pohjustus!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6886-5BAE-4374-9B2E-0D79355B866C}" type="slidenum">
              <a:rPr lang="fi-FI" smtClean="0"/>
              <a:t>2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0291215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>
                <a:latin typeface="Calibri"/>
              </a:rPr>
              <a:t>Lyhyt pohjustus!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6886-5BAE-4374-9B2E-0D79355B866C}" type="slidenum">
              <a:rPr lang="fi-FI" smtClean="0"/>
              <a:t>3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7878483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6886-5BAE-4374-9B2E-0D79355B866C}" type="slidenum">
              <a:rPr lang="fi-FI" smtClean="0"/>
              <a:t>4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245249086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6886-5BAE-4374-9B2E-0D79355B866C}" type="slidenum">
              <a:rPr lang="fi-FI" smtClean="0"/>
              <a:t>5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6557583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F1B6886-5BAE-4374-9B2E-0D79355B866C}" type="slidenum">
              <a:rPr lang="fi-FI" smtClean="0"/>
              <a:t>6</a:t>
            </a:fld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8835870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8046"/>
            <a:ext cx="7772400" cy="1102519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059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0123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51905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0252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53171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0379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154444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05072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6895485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3060977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54786"/>
            <a:ext cx="2057400" cy="329088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6"/>
            <a:ext cx="6019800" cy="32908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3789332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8124867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027469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76248190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852814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05411039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49008088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9676679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5281078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7373720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4712019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325135040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564158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23"/>
            <a:ext cx="7772400" cy="1102519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18504593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824480199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8771726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4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43446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33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55515007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40163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5393542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9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0596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01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51905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0252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53171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03797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154444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05072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6788658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2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92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2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4616799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1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7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75603683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215438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16469932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Otsikko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Alaotsikko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i-FI"/>
              <a:t>Muokkaa alaotsikon perustyyliä naps.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9704709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Otsikko ja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7969263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Osan ylätunnis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87514534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3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3017075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7268206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4970065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Kaksi sisältökohdett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sz="half" idx="1"/>
          </p:nvPr>
        </p:nvSpPr>
        <p:spPr>
          <a:xfrm>
            <a:off x="457200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648200" y="900118"/>
            <a:ext cx="4038600" cy="254555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65706717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0801148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38743106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968219751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Otsikko ja pystysuor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0651517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Pystysuora otsikko ja tekst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ystysuuntainen otsikko 1"/>
          <p:cNvSpPr>
            <a:spLocks noGrp="1"/>
          </p:cNvSpPr>
          <p:nvPr>
            <p:ph type="title" orient="vert"/>
          </p:nvPr>
        </p:nvSpPr>
        <p:spPr>
          <a:xfrm>
            <a:off x="6629400" y="154781"/>
            <a:ext cx="2057400" cy="3290888"/>
          </a:xfrm>
        </p:spPr>
        <p:txBody>
          <a:bodyPr vert="eaVert"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ystysuoran tekstin paikkamerkki 2"/>
          <p:cNvSpPr>
            <a:spLocks noGrp="1"/>
          </p:cNvSpPr>
          <p:nvPr>
            <p:ph type="body" orient="vert" idx="1"/>
          </p:nvPr>
        </p:nvSpPr>
        <p:spPr>
          <a:xfrm>
            <a:off x="457200" y="154781"/>
            <a:ext cx="6019800" cy="3290888"/>
          </a:xfrm>
        </p:spPr>
        <p:txBody>
          <a:bodyPr vert="eaVert"/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1057407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tail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</p:spPr>
        <p:txBody>
          <a:bodyPr/>
          <a:lstStyle>
            <a:lvl1pPr>
              <a:defRPr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151338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596" indent="0">
              <a:buNone/>
              <a:defRPr sz="2000" b="1"/>
            </a:lvl2pPr>
            <a:lvl3pPr marL="901234" indent="0">
              <a:buNone/>
              <a:defRPr sz="1800" b="1"/>
            </a:lvl3pPr>
            <a:lvl4pPr marL="1351905" indent="0">
              <a:buNone/>
              <a:defRPr sz="1600" b="1"/>
            </a:lvl4pPr>
            <a:lvl5pPr marL="1802522" indent="0">
              <a:buNone/>
              <a:defRPr sz="1600" b="1"/>
            </a:lvl5pPr>
            <a:lvl6pPr marL="2253171" indent="0">
              <a:buNone/>
              <a:defRPr sz="1600" b="1"/>
            </a:lvl6pPr>
            <a:lvl7pPr marL="2703797" indent="0">
              <a:buNone/>
              <a:defRPr sz="1600" b="1"/>
            </a:lvl7pPr>
            <a:lvl8pPr marL="3154444" indent="0">
              <a:buNone/>
              <a:defRPr sz="1600" b="1"/>
            </a:lvl8pPr>
            <a:lvl9pPr marL="3605072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4" name="Sisällön paikkamerkki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5" name="Tekstin paikkamerkki 4"/>
          <p:cNvSpPr>
            <a:spLocks noGrp="1"/>
          </p:cNvSpPr>
          <p:nvPr>
            <p:ph type="body" sz="quarter" idx="3"/>
          </p:nvPr>
        </p:nvSpPr>
        <p:spPr>
          <a:xfrm>
            <a:off x="4645033" y="1151338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0596" indent="0">
              <a:buNone/>
              <a:defRPr sz="2000" b="1"/>
            </a:lvl2pPr>
            <a:lvl3pPr marL="901234" indent="0">
              <a:buNone/>
              <a:defRPr sz="1800" b="1"/>
            </a:lvl3pPr>
            <a:lvl4pPr marL="1351905" indent="0">
              <a:buNone/>
              <a:defRPr sz="1600" b="1"/>
            </a:lvl4pPr>
            <a:lvl5pPr marL="1802522" indent="0">
              <a:buNone/>
              <a:defRPr sz="1600" b="1"/>
            </a:lvl5pPr>
            <a:lvl6pPr marL="2253171" indent="0">
              <a:buNone/>
              <a:defRPr sz="1600" b="1"/>
            </a:lvl6pPr>
            <a:lvl7pPr marL="2703797" indent="0">
              <a:buNone/>
              <a:defRPr sz="1600" b="1"/>
            </a:lvl7pPr>
            <a:lvl8pPr marL="3154444" indent="0">
              <a:buNone/>
              <a:defRPr sz="1600" b="1"/>
            </a:lvl8pPr>
            <a:lvl9pPr marL="3605072" indent="0">
              <a:buNone/>
              <a:defRPr sz="1600" b="1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6" name="Sisällön paikkamerkki 5"/>
          <p:cNvSpPr>
            <a:spLocks noGrp="1"/>
          </p:cNvSpPr>
          <p:nvPr>
            <p:ph sz="quarter" idx="4"/>
          </p:nvPr>
        </p:nvSpPr>
        <p:spPr>
          <a:xfrm>
            <a:off x="4645033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7" name="Päivämäärän paikkamerkki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Alatunnisteen paikkamerk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Dian numeron paikkamerkki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171737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Vain otsikk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Päivämäärän paikkamerkki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Alatunnisteen paikkamerk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Dian numeron paikkamerkki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760110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yhjä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äivämäärän paikkamerkki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100">
                <a:solidFill>
                  <a:schemeClr val="tx1">
                    <a:lumMod val="65000"/>
                    <a:lumOff val="35000"/>
                  </a:schemeClr>
                </a:solidFill>
              </a:defRPr>
            </a:lvl1pPr>
          </a:lstStyle>
          <a:p>
            <a:r>
              <a:rPr lang="fi-FI" sz="1200" dirty="0">
                <a:solidFill>
                  <a:prstClr val="black">
                    <a:lumMod val="65000"/>
                    <a:lumOff val="35000"/>
                  </a:prstClr>
                </a:solidFill>
                <a:sym typeface="Symbol"/>
              </a:rPr>
              <a:t>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  <a:sym typeface="Symbol"/>
              </a:rPr>
              <a:t> </a:t>
            </a:r>
            <a:r>
              <a:rPr lang="fi-FI" dirty="0">
                <a:solidFill>
                  <a:prstClr val="black">
                    <a:lumMod val="65000"/>
                    <a:lumOff val="35000"/>
                  </a:prstClr>
                </a:solidFill>
              </a:rPr>
              <a:t>Capful Oy </a:t>
            </a:r>
          </a:p>
        </p:txBody>
      </p:sp>
      <p:sp>
        <p:nvSpPr>
          <p:cNvPr id="3" name="Alatunnisteen paikkamerk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Dian numeron paikkamerkki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2451300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Otsikollinen sisält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8" y="204793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Sisällön paikkamerkki 2"/>
          <p:cNvSpPr>
            <a:spLocks noGrp="1"/>
          </p:cNvSpPr>
          <p:nvPr>
            <p:ph idx="1"/>
          </p:nvPr>
        </p:nvSpPr>
        <p:spPr>
          <a:xfrm>
            <a:off x="3575051" y="20484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457208" y="1076328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0596" indent="0">
              <a:buNone/>
              <a:defRPr sz="1200"/>
            </a:lvl2pPr>
            <a:lvl3pPr marL="901234" indent="0">
              <a:buNone/>
              <a:defRPr sz="1000"/>
            </a:lvl3pPr>
            <a:lvl4pPr marL="1351905" indent="0">
              <a:buNone/>
              <a:defRPr sz="900"/>
            </a:lvl4pPr>
            <a:lvl5pPr marL="1802522" indent="0">
              <a:buNone/>
              <a:defRPr sz="900"/>
            </a:lvl5pPr>
            <a:lvl6pPr marL="2253171" indent="0">
              <a:buNone/>
              <a:defRPr sz="900"/>
            </a:lvl6pPr>
            <a:lvl7pPr marL="2703797" indent="0">
              <a:buNone/>
              <a:defRPr sz="900"/>
            </a:lvl7pPr>
            <a:lvl8pPr marL="3154444" indent="0">
              <a:buNone/>
              <a:defRPr sz="900"/>
            </a:lvl8pPr>
            <a:lvl9pPr marL="3605072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5311875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tsikollinen kuv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1792288" y="3600454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i-FI"/>
              <a:t>Muokkaa perustyylejä naps.</a:t>
            </a:r>
          </a:p>
        </p:txBody>
      </p:sp>
      <p:sp>
        <p:nvSpPr>
          <p:cNvPr id="3" name="Kuvan paikkamerkki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0596" indent="0">
              <a:buNone/>
              <a:defRPr sz="2800"/>
            </a:lvl2pPr>
            <a:lvl3pPr marL="901234" indent="0">
              <a:buNone/>
              <a:defRPr sz="2400"/>
            </a:lvl3pPr>
            <a:lvl4pPr marL="1351905" indent="0">
              <a:buNone/>
              <a:defRPr sz="2000"/>
            </a:lvl4pPr>
            <a:lvl5pPr marL="1802522" indent="0">
              <a:buNone/>
              <a:defRPr sz="2000"/>
            </a:lvl5pPr>
            <a:lvl6pPr marL="2253171" indent="0">
              <a:buNone/>
              <a:defRPr sz="2000"/>
            </a:lvl6pPr>
            <a:lvl7pPr marL="2703797" indent="0">
              <a:buNone/>
              <a:defRPr sz="2000"/>
            </a:lvl7pPr>
            <a:lvl8pPr marL="3154444" indent="0">
              <a:buNone/>
              <a:defRPr sz="2000"/>
            </a:lvl8pPr>
            <a:lvl9pPr marL="3605072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kstin paikkamerkki 3"/>
          <p:cNvSpPr>
            <a:spLocks noGrp="1"/>
          </p:cNvSpPr>
          <p:nvPr>
            <p:ph type="body" sz="half" idx="2"/>
          </p:nvPr>
        </p:nvSpPr>
        <p:spPr>
          <a:xfrm>
            <a:off x="1792288" y="4025730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0596" indent="0">
              <a:buNone/>
              <a:defRPr sz="1200"/>
            </a:lvl2pPr>
            <a:lvl3pPr marL="901234" indent="0">
              <a:buNone/>
              <a:defRPr sz="1000"/>
            </a:lvl3pPr>
            <a:lvl4pPr marL="1351905" indent="0">
              <a:buNone/>
              <a:defRPr sz="900"/>
            </a:lvl4pPr>
            <a:lvl5pPr marL="1802522" indent="0">
              <a:buNone/>
              <a:defRPr sz="900"/>
            </a:lvl5pPr>
            <a:lvl6pPr marL="2253171" indent="0">
              <a:buNone/>
              <a:defRPr sz="900"/>
            </a:lvl6pPr>
            <a:lvl7pPr marL="2703797" indent="0">
              <a:buNone/>
              <a:defRPr sz="900"/>
            </a:lvl7pPr>
            <a:lvl8pPr marL="3154444" indent="0">
              <a:buNone/>
              <a:defRPr sz="900"/>
            </a:lvl8pPr>
            <a:lvl9pPr marL="3605072" indent="0">
              <a:buNone/>
              <a:defRPr sz="900"/>
            </a:lvl9pPr>
          </a:lstStyle>
          <a:p>
            <a:pPr lvl="0"/>
            <a:r>
              <a:rPr lang="fi-FI"/>
              <a:t>Muokkaa tekstin perustyylejä napsauttamalla</a:t>
            </a:r>
          </a:p>
        </p:txBody>
      </p:sp>
      <p:sp>
        <p:nvSpPr>
          <p:cNvPr id="5" name="Päivämäärän paikkamerkki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Alatunnisteen paikkamerk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Dian numeron paikkamerkki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141105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_rels/slideMaster2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22.xml"/><Relationship Id="rId12" Type="http://schemas.openxmlformats.org/officeDocument/2006/relationships/theme" Target="../theme/theme2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12.xml"/><Relationship Id="rId2" Type="http://schemas.openxmlformats.org/officeDocument/2006/relationships/slideLayout" Target="../slideLayouts/slideLayout13.xml"/><Relationship Id="rId3" Type="http://schemas.openxmlformats.org/officeDocument/2006/relationships/slideLayout" Target="../slideLayouts/slideLayout14.xml"/><Relationship Id="rId4" Type="http://schemas.openxmlformats.org/officeDocument/2006/relationships/slideLayout" Target="../slideLayouts/slideLayout15.xml"/><Relationship Id="rId5" Type="http://schemas.openxmlformats.org/officeDocument/2006/relationships/slideLayout" Target="../slideLayouts/slideLayout16.xml"/><Relationship Id="rId6" Type="http://schemas.openxmlformats.org/officeDocument/2006/relationships/slideLayout" Target="../slideLayouts/slideLayout17.xml"/><Relationship Id="rId7" Type="http://schemas.openxmlformats.org/officeDocument/2006/relationships/slideLayout" Target="../slideLayouts/slideLayout18.xml"/><Relationship Id="rId8" Type="http://schemas.openxmlformats.org/officeDocument/2006/relationships/slideLayout" Target="../slideLayouts/slideLayout19.xml"/><Relationship Id="rId9" Type="http://schemas.openxmlformats.org/officeDocument/2006/relationships/slideLayout" Target="../slideLayouts/slideLayout20.xml"/><Relationship Id="rId10" Type="http://schemas.openxmlformats.org/officeDocument/2006/relationships/slideLayout" Target="../slideLayouts/slideLayout21.xml"/></Relationships>
</file>

<file path=ppt/slideMasters/_rels/slideMaster3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33.xml"/><Relationship Id="rId12" Type="http://schemas.openxmlformats.org/officeDocument/2006/relationships/theme" Target="../theme/theme3.xml"/><Relationship Id="rId13" Type="http://schemas.openxmlformats.org/officeDocument/2006/relationships/image" Target="../media/image1.jpg"/><Relationship Id="rId1" Type="http://schemas.openxmlformats.org/officeDocument/2006/relationships/slideLayout" Target="../slideLayouts/slideLayout23.xml"/><Relationship Id="rId2" Type="http://schemas.openxmlformats.org/officeDocument/2006/relationships/slideLayout" Target="../slideLayouts/slideLayout24.xml"/><Relationship Id="rId3" Type="http://schemas.openxmlformats.org/officeDocument/2006/relationships/slideLayout" Target="../slideLayouts/slideLayout25.xml"/><Relationship Id="rId4" Type="http://schemas.openxmlformats.org/officeDocument/2006/relationships/slideLayout" Target="../slideLayouts/slideLayout26.xml"/><Relationship Id="rId5" Type="http://schemas.openxmlformats.org/officeDocument/2006/relationships/slideLayout" Target="../slideLayouts/slideLayout27.xml"/><Relationship Id="rId6" Type="http://schemas.openxmlformats.org/officeDocument/2006/relationships/slideLayout" Target="../slideLayouts/slideLayout28.xml"/><Relationship Id="rId7" Type="http://schemas.openxmlformats.org/officeDocument/2006/relationships/slideLayout" Target="../slideLayouts/slideLayout29.xml"/><Relationship Id="rId8" Type="http://schemas.openxmlformats.org/officeDocument/2006/relationships/slideLayout" Target="../slideLayouts/slideLayout30.xml"/><Relationship Id="rId9" Type="http://schemas.openxmlformats.org/officeDocument/2006/relationships/slideLayout" Target="../slideLayouts/slideLayout31.xml"/><Relationship Id="rId10" Type="http://schemas.openxmlformats.org/officeDocument/2006/relationships/slideLayout" Target="../slideLayouts/slideLayout32.xml"/></Relationships>
</file>

<file path=ppt/slideMasters/_rels/slideMaster4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44.xml"/><Relationship Id="rId12" Type="http://schemas.openxmlformats.org/officeDocument/2006/relationships/theme" Target="../theme/theme4.xml"/><Relationship Id="rId1" Type="http://schemas.openxmlformats.org/officeDocument/2006/relationships/slideLayout" Target="../slideLayouts/slideLayout34.xml"/><Relationship Id="rId2" Type="http://schemas.openxmlformats.org/officeDocument/2006/relationships/slideLayout" Target="../slideLayouts/slideLayout35.xml"/><Relationship Id="rId3" Type="http://schemas.openxmlformats.org/officeDocument/2006/relationships/slideLayout" Target="../slideLayouts/slideLayout36.xml"/><Relationship Id="rId4" Type="http://schemas.openxmlformats.org/officeDocument/2006/relationships/slideLayout" Target="../slideLayouts/slideLayout37.xml"/><Relationship Id="rId5" Type="http://schemas.openxmlformats.org/officeDocument/2006/relationships/slideLayout" Target="../slideLayouts/slideLayout38.xml"/><Relationship Id="rId6" Type="http://schemas.openxmlformats.org/officeDocument/2006/relationships/slideLayout" Target="../slideLayouts/slideLayout39.xml"/><Relationship Id="rId7" Type="http://schemas.openxmlformats.org/officeDocument/2006/relationships/slideLayout" Target="../slideLayouts/slideLayout40.xml"/><Relationship Id="rId8" Type="http://schemas.openxmlformats.org/officeDocument/2006/relationships/slideLayout" Target="../slideLayouts/slideLayout41.xml"/><Relationship Id="rId9" Type="http://schemas.openxmlformats.org/officeDocument/2006/relationships/slideLayout" Target="../slideLayouts/slideLayout42.xml"/><Relationship Id="rId10" Type="http://schemas.openxmlformats.org/officeDocument/2006/relationships/slideLayout" Target="../slideLayouts/slideLayout4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0116" tIns="45066" rIns="90116" bIns="45066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5"/>
            <a:ext cx="8229600" cy="3394472"/>
          </a:xfrm>
          <a:prstGeom prst="rect">
            <a:avLst/>
          </a:prstGeom>
        </p:spPr>
        <p:txBody>
          <a:bodyPr vert="horz" lIns="90116" tIns="45066" rIns="90116" bIns="45066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375"/>
            <a:ext cx="2133600" cy="273844"/>
          </a:xfrm>
          <a:prstGeom prst="rect">
            <a:avLst/>
          </a:prstGeom>
        </p:spPr>
        <p:txBody>
          <a:bodyPr vert="horz" lIns="90116" tIns="45066" rIns="90116" bIns="45066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0596"/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0596"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375"/>
            <a:ext cx="2895600" cy="273844"/>
          </a:xfrm>
          <a:prstGeom prst="rect">
            <a:avLst/>
          </a:prstGeom>
        </p:spPr>
        <p:txBody>
          <a:bodyPr vert="horz" lIns="90116" tIns="45066" rIns="90116" bIns="45066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0596"/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375"/>
            <a:ext cx="2133600" cy="273844"/>
          </a:xfrm>
          <a:prstGeom prst="rect">
            <a:avLst/>
          </a:prstGeom>
        </p:spPr>
        <p:txBody>
          <a:bodyPr vert="horz" lIns="90116" tIns="45066" rIns="90116" bIns="45066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defTabSz="450596"/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 defTabSz="450596"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311121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450596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37978" indent="-337978" algn="l" defTabSz="450596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2293" indent="-281639" algn="l" defTabSz="450596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26608" indent="-225314" algn="l" defTabSz="450596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577223" indent="-225314" algn="l" defTabSz="450596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27881" indent="-225314" algn="l" defTabSz="450596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478479" indent="-225314" algn="l" defTabSz="4505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29114" indent="-225314" algn="l" defTabSz="4505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379752" indent="-225314" algn="l" defTabSz="4505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30379" indent="-225314" algn="l" defTabSz="450596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0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0596" algn="l" defTabSz="450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01234" algn="l" defTabSz="450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51905" algn="l" defTabSz="450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02522" algn="l" defTabSz="450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53171" algn="l" defTabSz="450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03797" algn="l" defTabSz="450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154444" algn="l" defTabSz="450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05072" algn="l" defTabSz="450596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516510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3" r:id="rId1"/>
    <p:sldLayoutId id="2147483734" r:id="rId2"/>
    <p:sldLayoutId id="2147483735" r:id="rId3"/>
    <p:sldLayoutId id="2147483736" r:id="rId4"/>
    <p:sldLayoutId id="2147483737" r:id="rId5"/>
    <p:sldLayoutId id="2147483738" r:id="rId6"/>
    <p:sldLayoutId id="2147483739" r:id="rId7"/>
    <p:sldLayoutId id="2147483740" r:id="rId8"/>
    <p:sldLayoutId id="2147483741" r:id="rId9"/>
    <p:sldLayoutId id="2147483742" r:id="rId10"/>
    <p:sldLayoutId id="214748374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 dirty="0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 dirty="0"/>
              <a:t>Muokkaa tekstin perustyylejä napsauttamalla</a:t>
            </a:r>
          </a:p>
          <a:p>
            <a:pPr lvl="1"/>
            <a:r>
              <a:rPr lang="fi-FI" dirty="0"/>
              <a:t>toinen taso</a:t>
            </a:r>
          </a:p>
          <a:p>
            <a:pPr lvl="2"/>
            <a:r>
              <a:rPr lang="fi-FI" dirty="0"/>
              <a:t>kolmas taso</a:t>
            </a:r>
          </a:p>
          <a:p>
            <a:pPr lvl="3"/>
            <a:r>
              <a:rPr lang="fi-FI" dirty="0"/>
              <a:t>neljäs taso</a:t>
            </a:r>
          </a:p>
          <a:p>
            <a:pPr lvl="4"/>
            <a:r>
              <a:rPr lang="fi-FI" dirty="0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9B5DB280-26CD-6543-9DE9-C4EA54E2309B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4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4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latin typeface="Arial"/>
              </a:defRPr>
            </a:lvl1pPr>
          </a:lstStyle>
          <a:p>
            <a:fld id="{446F58DE-D09F-1C4E-A74B-CA0B9A25FC5C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 dirty="0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052958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41" r:id="rId1"/>
    <p:sldLayoutId id="2147483842" r:id="rId2"/>
    <p:sldLayoutId id="2147483843" r:id="rId3"/>
    <p:sldLayoutId id="2147483844" r:id="rId4"/>
    <p:sldLayoutId id="2147483845" r:id="rId5"/>
    <p:sldLayoutId id="2147483846" r:id="rId6"/>
    <p:sldLayoutId id="2147483847" r:id="rId7"/>
    <p:sldLayoutId id="2147483848" r:id="rId8"/>
    <p:sldLayoutId id="2147483849" r:id="rId9"/>
    <p:sldLayoutId id="2147483850" r:id="rId10"/>
    <p:sldLayoutId id="2147483851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Arial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Arial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Arial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Arial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Arial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Arial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tsikon paikkamerkki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fi-FI"/>
              <a:t>Muokkaa perustyylejä naps.</a:t>
            </a:r>
          </a:p>
        </p:txBody>
      </p:sp>
      <p:sp>
        <p:nvSpPr>
          <p:cNvPr id="3" name="Tekstin paikkamerkki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i-FI"/>
              <a:t>Muokkaa tekstin perustyylejä napsauttamalla</a:t>
            </a:r>
          </a:p>
          <a:p>
            <a:pPr lvl="1"/>
            <a:r>
              <a:rPr lang="fi-FI"/>
              <a:t>toinen taso</a:t>
            </a:r>
          </a:p>
          <a:p>
            <a:pPr lvl="2"/>
            <a:r>
              <a:rPr lang="fi-FI"/>
              <a:t>kolmas taso</a:t>
            </a:r>
          </a:p>
          <a:p>
            <a:pPr lvl="3"/>
            <a:r>
              <a:rPr lang="fi-FI"/>
              <a:t>neljäs taso</a:t>
            </a:r>
          </a:p>
          <a:p>
            <a:pPr lvl="4"/>
            <a:r>
              <a:rPr lang="fi-FI"/>
              <a:t>viides taso</a:t>
            </a:r>
          </a:p>
        </p:txBody>
      </p:sp>
      <p:sp>
        <p:nvSpPr>
          <p:cNvPr id="4" name="Päivämäärän paikkamerkki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EF29E37-8DFC-4941-BA56-66516DD5ACCD}" type="datetimeFigureOut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18.3.2016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Alatunnisteen paikkamerkki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Dian numeron paikkamerkki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2A368E2-5030-734B-8F2C-E5C658571E3F}" type="slidenum">
              <a:rPr lang="fi-FI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fi-FI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4815783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3.jpg"/><Relationship Id="rId5" Type="http://schemas.openxmlformats.org/officeDocument/2006/relationships/image" Target="../media/image4.png"/><Relationship Id="rId1" Type="http://schemas.openxmlformats.org/officeDocument/2006/relationships/slideLayout" Target="../slideLayouts/slideLayout13.xml"/><Relationship Id="rId2" Type="http://schemas.openxmlformats.org/officeDocument/2006/relationships/notesSlide" Target="../notesSlides/notesSlide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5.jpeg"/><Relationship Id="rId1" Type="http://schemas.openxmlformats.org/officeDocument/2006/relationships/slideLayout" Target="../slideLayouts/slideLayout24.xml"/><Relationship Id="rId2" Type="http://schemas.openxmlformats.org/officeDocument/2006/relationships/notesSlide" Target="../notesSlides/notesSlide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2.jp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2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1" Type="http://schemas.openxmlformats.org/officeDocument/2006/relationships/slideLayout" Target="../slideLayouts/slideLayout40.xml"/><Relationship Id="rId2" Type="http://schemas.openxmlformats.org/officeDocument/2006/relationships/notesSlide" Target="../notesSlides/notesSlide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" name="Kuva 20" descr="talvikuva talosta.jpg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468" y="2075"/>
            <a:ext cx="3645032" cy="4861032"/>
          </a:xfrm>
          <a:prstGeom prst="rect">
            <a:avLst/>
          </a:prstGeom>
          <a:effectLst>
            <a:softEdge rad="190500"/>
          </a:effectLst>
        </p:spPr>
      </p:pic>
      <p:sp>
        <p:nvSpPr>
          <p:cNvPr id="22" name="Tekstiruutu 21"/>
          <p:cNvSpPr txBox="1"/>
          <p:nvPr/>
        </p:nvSpPr>
        <p:spPr>
          <a:xfrm>
            <a:off x="5565025" y="4325998"/>
            <a:ext cx="281249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400" dirty="0">
                <a:solidFill>
                  <a:prstClr val="black"/>
                </a:solidFill>
                <a:latin typeface="Arial"/>
                <a:cs typeface="Arial"/>
              </a:rPr>
              <a:t>Ratamestarinkatu 11</a:t>
            </a:r>
          </a:p>
          <a:p>
            <a:r>
              <a:rPr lang="fi-FI" sz="1400" dirty="0">
                <a:solidFill>
                  <a:prstClr val="black"/>
                </a:solidFill>
                <a:latin typeface="Arial"/>
                <a:cs typeface="Arial"/>
              </a:rPr>
              <a:t>00520 Helsinki</a:t>
            </a:r>
          </a:p>
        </p:txBody>
      </p:sp>
      <p:pic>
        <p:nvPicPr>
          <p:cNvPr id="8" name="Kuva 7" descr="LOGO_b.png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674" t="6445" r="72668"/>
          <a:stretch/>
        </p:blipFill>
        <p:spPr>
          <a:xfrm>
            <a:off x="7158630" y="778133"/>
            <a:ext cx="335864" cy="369643"/>
          </a:xfrm>
          <a:prstGeom prst="rect">
            <a:avLst/>
          </a:prstGeom>
        </p:spPr>
      </p:pic>
      <p:sp>
        <p:nvSpPr>
          <p:cNvPr id="9" name="Otsikko 1"/>
          <p:cNvSpPr>
            <a:spLocks noGrp="1"/>
          </p:cNvSpPr>
          <p:nvPr>
            <p:ph type="title" idx="4294967295"/>
          </p:nvPr>
        </p:nvSpPr>
        <p:spPr>
          <a:xfrm>
            <a:off x="71718" y="415825"/>
            <a:ext cx="7360027" cy="504544"/>
          </a:xfrm>
        </p:spPr>
        <p:txBody>
          <a:bodyPr>
            <a:noAutofit/>
          </a:bodyPr>
          <a:lstStyle/>
          <a:p>
            <a:pPr lvl="0" algn="l" defTabSz="914400" eaLnBrk="0" fontAlgn="base" hangingPunct="0">
              <a:spcAft>
                <a:spcPct val="0"/>
              </a:spcAft>
              <a:buClr>
                <a:srgbClr val="FFB200"/>
              </a:buClr>
              <a:defRPr/>
            </a:pPr>
            <a:r>
              <a:rPr lang="fi-FI" sz="2000" b="1" dirty="0">
                <a:latin typeface="Arial" pitchFamily="34" charset="0"/>
              </a:rPr>
              <a:t>Toiminta-ajatus kertoo, </a:t>
            </a:r>
            <a:r>
              <a:rPr lang="fi-FI" sz="2000" b="1">
                <a:latin typeface="Arial" pitchFamily="34" charset="0"/>
              </a:rPr>
              <a:t>miksi Autokoululiitto </a:t>
            </a:r>
            <a:r>
              <a:rPr lang="fi-FI" sz="2000" b="1" dirty="0">
                <a:latin typeface="Arial" pitchFamily="34" charset="0"/>
              </a:rPr>
              <a:t>on olemassa</a:t>
            </a:r>
          </a:p>
        </p:txBody>
      </p:sp>
      <p:sp>
        <p:nvSpPr>
          <p:cNvPr id="2" name="Tekstiruutu 1"/>
          <p:cNvSpPr txBox="1"/>
          <p:nvPr/>
        </p:nvSpPr>
        <p:spPr>
          <a:xfrm>
            <a:off x="71718" y="934258"/>
            <a:ext cx="5493307" cy="30392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>
                <a:srgbClr val="FFB200"/>
              </a:buClr>
              <a:defRPr/>
            </a:pPr>
            <a:endParaRPr lang="fi-FI" sz="1600" dirty="0">
              <a:solidFill>
                <a:srgbClr val="000000"/>
              </a:solidFill>
              <a:latin typeface="Arial" charset="0"/>
            </a:endParaRPr>
          </a:p>
          <a:p>
            <a:pPr marL="215966" lvl="0" defTabSz="91426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rgbClr val="FFB200"/>
              </a:buClr>
              <a:defRPr/>
            </a:pPr>
            <a:r>
              <a:rPr lang="fi-FI" sz="1600" kern="0" dirty="0">
                <a:solidFill>
                  <a:srgbClr val="000000"/>
                </a:solidFill>
                <a:latin typeface="Arial"/>
              </a:rPr>
              <a:t>Suomen Autokoululiitto ry on autokouluyrittäjien valtakunnallinen toimialajärjestö, </a:t>
            </a:r>
          </a:p>
          <a:p>
            <a:pPr marL="215966" lvl="0" defTabSz="914260" eaLnBrk="0" fontAlgn="base" hangingPunct="0">
              <a:lnSpc>
                <a:spcPts val="2700"/>
              </a:lnSpc>
              <a:spcBef>
                <a:spcPct val="0"/>
              </a:spcBef>
              <a:spcAft>
                <a:spcPct val="0"/>
              </a:spcAft>
              <a:buClr>
                <a:srgbClr val="FFB200"/>
              </a:buClr>
              <a:defRPr/>
            </a:pPr>
            <a:r>
              <a:rPr lang="fi-FI" sz="1600" kern="0" dirty="0">
                <a:solidFill>
                  <a:srgbClr val="000000"/>
                </a:solidFill>
                <a:latin typeface="Arial"/>
              </a:rPr>
              <a:t>jonka päätehtävät ovat liikenneturvallisuuden edistäminen sekä edellytysten luominen vastuullisten, sosiaalisten ja ympäristöystävällisten kuljettajien kouluttamiseksi. Autokoululiitto kehittää alan ammattitaitoa ja toimintaedellytyksiä. 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17620951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uva 4" descr="AKY kartta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29000" y="123144"/>
            <a:ext cx="5715000" cy="4712208"/>
          </a:xfrm>
          <a:prstGeom prst="rect">
            <a:avLst/>
          </a:prstGeom>
        </p:spPr>
      </p:pic>
      <p:sp>
        <p:nvSpPr>
          <p:cNvPr id="2" name="Otsikko 1"/>
          <p:cNvSpPr>
            <a:spLocks noGrp="1"/>
          </p:cNvSpPr>
          <p:nvPr>
            <p:ph type="title"/>
          </p:nvPr>
        </p:nvSpPr>
        <p:spPr>
          <a:xfrm>
            <a:off x="457200" y="471163"/>
            <a:ext cx="8229600" cy="592069"/>
          </a:xfrm>
        </p:spPr>
        <p:txBody>
          <a:bodyPr>
            <a:normAutofit fontScale="90000"/>
          </a:bodyPr>
          <a:lstStyle/>
          <a:p>
            <a:pPr algn="l"/>
            <a:r>
              <a:rPr lang="fi-FI" sz="3600" dirty="0"/>
              <a:t>Järjestäytyminen</a:t>
            </a:r>
          </a:p>
        </p:txBody>
      </p:sp>
      <p:sp>
        <p:nvSpPr>
          <p:cNvPr id="3" name="Alaotsikko 2"/>
          <p:cNvSpPr>
            <a:spLocks noGrp="1"/>
          </p:cNvSpPr>
          <p:nvPr>
            <p:ph idx="1"/>
          </p:nvPr>
        </p:nvSpPr>
        <p:spPr>
          <a:xfrm>
            <a:off x="522514" y="1200151"/>
            <a:ext cx="8164286" cy="3394472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fi-FI" sz="1600" dirty="0"/>
              <a:t>Autokouluyhdistykset (18 kpl) hoitavat paikallista </a:t>
            </a:r>
          </a:p>
          <a:p>
            <a:pPr marL="0" indent="0">
              <a:buNone/>
            </a:pPr>
            <a:r>
              <a:rPr lang="fi-FI" sz="1600" dirty="0"/>
              <a:t>edunvalvontaa alueillaan</a:t>
            </a:r>
          </a:p>
          <a:p>
            <a:pPr marL="0" indent="0">
              <a:buNone/>
            </a:pPr>
            <a:endParaRPr lang="fi-FI" sz="1600" b="1" dirty="0"/>
          </a:p>
          <a:p>
            <a:pPr marL="0" indent="0">
              <a:buNone/>
            </a:pPr>
            <a:r>
              <a:rPr lang="fi-FI" sz="1600" dirty="0"/>
              <a:t>Autokoululiitolla on noin 300 jäsenautokoulua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Järjestäytymisaste noin 90 %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Autokoulut työllistävät 1500 koulutettua</a:t>
            </a:r>
          </a:p>
          <a:p>
            <a:pPr marL="0" indent="0">
              <a:buNone/>
            </a:pPr>
            <a:r>
              <a:rPr lang="fi-FI" sz="1600" dirty="0"/>
              <a:t>liikenneopettajaa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r>
              <a:rPr lang="fi-FI" sz="1600" dirty="0"/>
              <a:t>Alan liikevaihto noin 150 M€ / V</a:t>
            </a:r>
          </a:p>
          <a:p>
            <a:pPr marL="0" indent="0">
              <a:buNone/>
            </a:pPr>
            <a:endParaRPr lang="fi-FI" sz="1600" dirty="0"/>
          </a:p>
          <a:p>
            <a:pPr marL="0" indent="0">
              <a:buNone/>
            </a:pPr>
            <a:endParaRPr lang="fi-FI" sz="1600" dirty="0"/>
          </a:p>
        </p:txBody>
      </p:sp>
    </p:spTree>
    <p:extLst>
      <p:ext uri="{BB962C8B-B14F-4D97-AF65-F5344CB8AC3E}">
        <p14:creationId xmlns:p14="http://schemas.microsoft.com/office/powerpoint/2010/main" val="224562319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2093823" y="635093"/>
            <a:ext cx="4717524" cy="4444781"/>
            <a:chOff x="2615140" y="941376"/>
            <a:chExt cx="4213093" cy="4028409"/>
          </a:xfrm>
        </p:grpSpPr>
        <p:pic>
          <p:nvPicPr>
            <p:cNvPr id="3074" name="Picture 2" descr="C:\Users\Nette\AppData\Local\Microsoft\Windows\Temporary Internet Files\Content.Outlook\38SGQ42K\logokuvio.png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15140" y="941376"/>
              <a:ext cx="4133067" cy="4028409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5" name="Rectangle 4"/>
            <p:cNvSpPr/>
            <p:nvPr/>
          </p:nvSpPr>
          <p:spPr>
            <a:xfrm>
              <a:off x="3819927" y="3760675"/>
              <a:ext cx="3008306" cy="389661"/>
            </a:xfrm>
            <a:prstGeom prst="rect">
              <a:avLst/>
            </a:prstGeom>
          </p:spPr>
          <p:txBody>
            <a:bodyPr wrap="square" lIns="90482" tIns="45249" rIns="90482" bIns="45249">
              <a:spAutoFit/>
            </a:bodyPr>
            <a:lstStyle/>
            <a:p>
              <a:pPr defTabSz="450614"/>
              <a:r>
                <a:rPr lang="fi-FI" sz="22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Vastuullisuus</a:t>
              </a:r>
            </a:p>
          </p:txBody>
        </p:sp>
        <p:sp>
          <p:nvSpPr>
            <p:cNvPr id="8" name="Rectangle 7"/>
            <p:cNvSpPr/>
            <p:nvPr/>
          </p:nvSpPr>
          <p:spPr>
            <a:xfrm rot="18110254">
              <a:off x="2711792" y="2479390"/>
              <a:ext cx="1951484" cy="397708"/>
            </a:xfrm>
            <a:prstGeom prst="rect">
              <a:avLst/>
            </a:prstGeom>
          </p:spPr>
          <p:txBody>
            <a:bodyPr wrap="square" lIns="90482" tIns="45249" rIns="90482" bIns="45249">
              <a:spAutoFit/>
            </a:bodyPr>
            <a:lstStyle/>
            <a:p>
              <a:pPr algn="r" defTabSz="450614"/>
              <a:r>
                <a:rPr lang="fi-FI" sz="2300" dirty="0">
                  <a:solidFill>
                    <a:prstClr val="white"/>
                  </a:solidFill>
                  <a:latin typeface="Arial" pitchFamily="34" charset="0"/>
                  <a:cs typeface="Arial" pitchFamily="34" charset="0"/>
                </a:rPr>
                <a:t>Turvallisuus</a:t>
              </a:r>
            </a:p>
          </p:txBody>
        </p:sp>
      </p:grpSp>
      <p:sp>
        <p:nvSpPr>
          <p:cNvPr id="7" name="Otsikko 1"/>
          <p:cNvSpPr>
            <a:spLocks noGrp="1"/>
          </p:cNvSpPr>
          <p:nvPr>
            <p:ph type="title"/>
          </p:nvPr>
        </p:nvSpPr>
        <p:spPr>
          <a:xfrm>
            <a:off x="2812063" y="383052"/>
            <a:ext cx="3173505" cy="592069"/>
          </a:xfrm>
        </p:spPr>
        <p:txBody>
          <a:bodyPr>
            <a:normAutofit/>
          </a:bodyPr>
          <a:lstStyle/>
          <a:p>
            <a:pPr algn="l"/>
            <a:r>
              <a:rPr lang="fi-FI" sz="2700" dirty="0"/>
              <a:t>Autokoululiiton arvot </a:t>
            </a:r>
            <a:endParaRPr lang="fi-FI" sz="2700" dirty="0">
              <a:solidFill>
                <a:srgbClr val="FF0000"/>
              </a:solidFill>
            </a:endParaRPr>
          </a:p>
        </p:txBody>
      </p:sp>
      <p:sp>
        <p:nvSpPr>
          <p:cNvPr id="10" name="Rectangle 9"/>
          <p:cNvSpPr/>
          <p:nvPr/>
        </p:nvSpPr>
        <p:spPr>
          <a:xfrm>
            <a:off x="2126742" y="2460136"/>
            <a:ext cx="4572000" cy="829724"/>
          </a:xfrm>
          <a:prstGeom prst="rect">
            <a:avLst/>
          </a:prstGeom>
        </p:spPr>
        <p:txBody>
          <a:bodyPr lIns="90159" tIns="45090" rIns="90159" bIns="45090">
            <a:spAutoFit/>
          </a:bodyPr>
          <a:lstStyle/>
          <a:p>
            <a:pPr algn="ctr" defTabSz="450614"/>
            <a:r>
              <a:rPr lang="fi-FI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YHDESSÄ </a:t>
            </a:r>
            <a:br>
              <a:rPr lang="fi-FI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PÄRJÄÄMME</a:t>
            </a:r>
            <a:br>
              <a:rPr lang="fi-FI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</a:br>
            <a:r>
              <a:rPr lang="fi-FI" sz="1600" dirty="0">
                <a:solidFill>
                  <a:srgbClr val="0066CC"/>
                </a:solidFill>
                <a:latin typeface="Arial" pitchFamily="34" charset="0"/>
                <a:cs typeface="Arial" pitchFamily="34" charset="0"/>
              </a:rPr>
              <a:t>PARHAITEN</a:t>
            </a:r>
          </a:p>
        </p:txBody>
      </p:sp>
      <p:sp>
        <p:nvSpPr>
          <p:cNvPr id="9" name="Rectangle 8"/>
          <p:cNvSpPr/>
          <p:nvPr/>
        </p:nvSpPr>
        <p:spPr>
          <a:xfrm rot="3500203">
            <a:off x="3113654" y="2090457"/>
            <a:ext cx="4572000" cy="445004"/>
          </a:xfrm>
          <a:prstGeom prst="rect">
            <a:avLst/>
          </a:prstGeom>
        </p:spPr>
        <p:txBody>
          <a:bodyPr lIns="90159" tIns="45090" rIns="90159" bIns="45090">
            <a:spAutoFit/>
          </a:bodyPr>
          <a:lstStyle/>
          <a:p>
            <a:pPr algn="ctr" defTabSz="450614"/>
            <a:r>
              <a:rPr lang="fi-FI" sz="2300" dirty="0">
                <a:solidFill>
                  <a:prstClr val="white"/>
                </a:solidFill>
                <a:latin typeface="Arial" pitchFamily="34" charset="0"/>
                <a:cs typeface="Arial" pitchFamily="34" charset="0"/>
              </a:rPr>
              <a:t>Avoimuus</a:t>
            </a:r>
          </a:p>
        </p:txBody>
      </p:sp>
    </p:spTree>
    <p:extLst>
      <p:ext uri="{BB962C8B-B14F-4D97-AF65-F5344CB8AC3E}">
        <p14:creationId xmlns:p14="http://schemas.microsoft.com/office/powerpoint/2010/main" val="969714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457200" y="471488"/>
            <a:ext cx="8114165" cy="1676400"/>
          </a:xfrm>
          <a:prstGeom prst="rect">
            <a:avLst/>
          </a:prstGeom>
        </p:spPr>
        <p:txBody>
          <a:bodyPr vert="horz" lIns="90328" tIns="45169" rIns="90328" bIns="45169" rtlCol="0" anchor="ctr">
            <a:normAutofit lnSpcReduction="10000"/>
          </a:bodyPr>
          <a:lstStyle>
            <a:lvl1pPr algn="ctr" defTabSz="45699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700" dirty="0">
                <a:solidFill>
                  <a:prstClr val="black"/>
                </a:solidFill>
              </a:rPr>
              <a:t>Autokoululiiton palvelut ja tuotteet autokouluille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Koulutuspalvelut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Sähköiset tuotteet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Painetut tuotteet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Simulaattorit</a:t>
            </a:r>
          </a:p>
        </p:txBody>
      </p:sp>
      <p:sp>
        <p:nvSpPr>
          <p:cNvPr id="7" name="Otsikko 1"/>
          <p:cNvSpPr txBox="1">
            <a:spLocks/>
          </p:cNvSpPr>
          <p:nvPr/>
        </p:nvSpPr>
        <p:spPr>
          <a:xfrm>
            <a:off x="457200" y="2221930"/>
            <a:ext cx="8114165" cy="1676400"/>
          </a:xfrm>
          <a:prstGeom prst="rect">
            <a:avLst/>
          </a:prstGeom>
        </p:spPr>
        <p:txBody>
          <a:bodyPr vert="horz" lIns="90328" tIns="45169" rIns="90328" bIns="45169" rtlCol="0" anchor="ctr">
            <a:normAutofit/>
          </a:bodyPr>
          <a:lstStyle>
            <a:lvl1pPr algn="ctr" defTabSz="45699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700" dirty="0">
                <a:solidFill>
                  <a:prstClr val="black"/>
                </a:solidFill>
              </a:rPr>
              <a:t>1.11.2015 lakiuudistuksen kaksi tärkeintä muutosta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b="1" dirty="0">
                <a:solidFill>
                  <a:srgbClr val="C00000"/>
                </a:solidFill>
              </a:rPr>
              <a:t>Virtuaalinen teoriaopetus</a:t>
            </a:r>
          </a:p>
          <a:p>
            <a:pPr marL="342900" indent="-342900" algn="l">
              <a:buFont typeface="Arial" panose="020B0604020202020204" pitchFamily="34" charset="0"/>
              <a:buChar char="•"/>
            </a:pPr>
            <a:r>
              <a:rPr lang="fi-FI" sz="2000" dirty="0">
                <a:solidFill>
                  <a:srgbClr val="000000"/>
                </a:solidFill>
              </a:rPr>
              <a:t>Ajo-opetuksen (3h+pimeänajo) hyväksyminen simulaattoriopetuksena</a:t>
            </a:r>
          </a:p>
        </p:txBody>
      </p:sp>
    </p:spTree>
    <p:extLst>
      <p:ext uri="{BB962C8B-B14F-4D97-AF65-F5344CB8AC3E}">
        <p14:creationId xmlns:p14="http://schemas.microsoft.com/office/powerpoint/2010/main" val="16648202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Otsikko 1"/>
          <p:cNvSpPr txBox="1">
            <a:spLocks/>
          </p:cNvSpPr>
          <p:nvPr/>
        </p:nvSpPr>
        <p:spPr>
          <a:xfrm>
            <a:off x="465756" y="505720"/>
            <a:ext cx="8113713" cy="1009529"/>
          </a:xfrm>
          <a:prstGeom prst="rect">
            <a:avLst/>
          </a:prstGeom>
        </p:spPr>
        <p:txBody>
          <a:bodyPr vert="horz" lIns="90328" tIns="45169" rIns="90328" bIns="45169" rtlCol="0" anchor="ctr">
            <a:normAutofit/>
          </a:bodyPr>
          <a:lstStyle>
            <a:lvl1pPr algn="ctr" defTabSz="45699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700" dirty="0">
                <a:solidFill>
                  <a:prstClr val="black"/>
                </a:solidFill>
              </a:rPr>
              <a:t>Miksi </a:t>
            </a:r>
            <a:r>
              <a:rPr lang="fi-FI" sz="2700" dirty="0" err="1">
                <a:solidFill>
                  <a:prstClr val="black"/>
                </a:solidFill>
              </a:rPr>
              <a:t>Blackboard</a:t>
            </a:r>
            <a:r>
              <a:rPr lang="fi-FI" sz="2700" dirty="0">
                <a:solidFill>
                  <a:prstClr val="black"/>
                </a:solidFill>
              </a:rPr>
              <a:t> </a:t>
            </a:r>
            <a:r>
              <a:rPr lang="fi-FI" sz="2700" dirty="0" err="1">
                <a:solidFill>
                  <a:prstClr val="black"/>
                </a:solidFill>
              </a:rPr>
              <a:t>Collaborate</a:t>
            </a:r>
            <a:r>
              <a:rPr lang="fi-FI" sz="2700" dirty="0">
                <a:solidFill>
                  <a:prstClr val="black"/>
                </a:solidFill>
              </a:rPr>
              <a:t> Ultra?</a:t>
            </a:r>
            <a:endParaRPr lang="en-US" sz="2700" dirty="0">
              <a:solidFill>
                <a:prstClr val="black"/>
              </a:solidFill>
            </a:endParaRPr>
          </a:p>
          <a:p>
            <a:pPr algn="l"/>
            <a:r>
              <a:rPr lang="fi-FI" sz="2000" dirty="0">
                <a:solidFill>
                  <a:srgbClr val="000000"/>
                </a:solidFill>
              </a:rPr>
              <a:t>- Kehitetty opettamiseen - helppokäyttöisyys - kehityspolku</a:t>
            </a:r>
          </a:p>
        </p:txBody>
      </p:sp>
      <p:sp>
        <p:nvSpPr>
          <p:cNvPr id="3" name="Otsikko 1"/>
          <p:cNvSpPr txBox="1">
            <a:spLocks/>
          </p:cNvSpPr>
          <p:nvPr/>
        </p:nvSpPr>
        <p:spPr>
          <a:xfrm>
            <a:off x="465756" y="1517275"/>
            <a:ext cx="8113713" cy="1009529"/>
          </a:xfrm>
          <a:prstGeom prst="rect">
            <a:avLst/>
          </a:prstGeom>
        </p:spPr>
        <p:txBody>
          <a:bodyPr vert="horz" lIns="90328" tIns="45169" rIns="90328" bIns="45169" rtlCol="0" anchor="ctr">
            <a:normAutofit/>
          </a:bodyPr>
          <a:lstStyle>
            <a:lvl1pPr algn="ctr" defTabSz="45699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700" dirty="0">
                <a:solidFill>
                  <a:prstClr val="black"/>
                </a:solidFill>
              </a:rPr>
              <a:t>Perehdytys:</a:t>
            </a:r>
            <a:endParaRPr lang="en-US" sz="2700" dirty="0">
              <a:solidFill>
                <a:prstClr val="black"/>
              </a:solidFill>
            </a:endParaRPr>
          </a:p>
          <a:p>
            <a:pPr algn="l"/>
            <a:r>
              <a:rPr lang="fi-FI" sz="2000" dirty="0">
                <a:solidFill>
                  <a:srgbClr val="000000"/>
                </a:solidFill>
              </a:rPr>
              <a:t>- Henkilökohtainen opastaminen - koulutukset - käyttöohjeet - puhelintuki</a:t>
            </a:r>
          </a:p>
        </p:txBody>
      </p:sp>
      <p:sp>
        <p:nvSpPr>
          <p:cNvPr id="4" name="Otsikko 1"/>
          <p:cNvSpPr txBox="1">
            <a:spLocks/>
          </p:cNvSpPr>
          <p:nvPr/>
        </p:nvSpPr>
        <p:spPr>
          <a:xfrm>
            <a:off x="465756" y="2528830"/>
            <a:ext cx="8113713" cy="1009529"/>
          </a:xfrm>
          <a:prstGeom prst="rect">
            <a:avLst/>
          </a:prstGeom>
        </p:spPr>
        <p:txBody>
          <a:bodyPr vert="horz" lIns="90328" tIns="45169" rIns="90328" bIns="45169" rtlCol="0" anchor="ctr">
            <a:normAutofit/>
          </a:bodyPr>
          <a:lstStyle>
            <a:lvl1pPr algn="ctr" defTabSz="45699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700" dirty="0">
                <a:solidFill>
                  <a:prstClr val="black"/>
                </a:solidFill>
              </a:rPr>
              <a:t>Mitä ongelmia:</a:t>
            </a:r>
            <a:endParaRPr lang="en-US" sz="2700" dirty="0">
              <a:solidFill>
                <a:prstClr val="black"/>
              </a:solidFill>
            </a:endParaRPr>
          </a:p>
          <a:p>
            <a:pPr algn="l"/>
            <a:r>
              <a:rPr lang="fi-FI" sz="2000" dirty="0">
                <a:solidFill>
                  <a:srgbClr val="000000"/>
                </a:solidFill>
              </a:rPr>
              <a:t>- Laitteisto ja nettinopeus - kynnys opettaa ja osallistua?</a:t>
            </a:r>
          </a:p>
        </p:txBody>
      </p:sp>
    </p:spTree>
    <p:extLst>
      <p:ext uri="{BB962C8B-B14F-4D97-AF65-F5344CB8AC3E}">
        <p14:creationId xmlns:p14="http://schemas.microsoft.com/office/powerpoint/2010/main" val="1948530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1">
          <a:blip r:embed="rId3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Näyttökuva 2016-03-14 kello 23.32.42.pn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5737" y="1565093"/>
            <a:ext cx="4237219" cy="2381609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pic>
        <p:nvPicPr>
          <p:cNvPr id="6" name="Picture 5" descr="Näyttökuva 2016-03-14 kello 23.38.03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4579229" y="1565093"/>
            <a:ext cx="4233769" cy="2381757"/>
          </a:xfrm>
          <a:prstGeom prst="rect">
            <a:avLst/>
          </a:prstGeom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>
              <a:rot lat="300000" lon="19800000" rev="0"/>
            </a:camera>
            <a:lightRig rig="threePt" dir="t">
              <a:rot lat="0" lon="0" rev="2700000"/>
            </a:lightRig>
          </a:scene3d>
          <a:sp3d>
            <a:bevelT w="63500" h="50800"/>
          </a:sp3d>
        </p:spPr>
      </p:pic>
      <p:sp>
        <p:nvSpPr>
          <p:cNvPr id="7" name="Otsikko 1"/>
          <p:cNvSpPr txBox="1">
            <a:spLocks/>
          </p:cNvSpPr>
          <p:nvPr/>
        </p:nvSpPr>
        <p:spPr>
          <a:xfrm>
            <a:off x="345737" y="355081"/>
            <a:ext cx="8113713" cy="1009529"/>
          </a:xfrm>
          <a:prstGeom prst="rect">
            <a:avLst/>
          </a:prstGeom>
        </p:spPr>
        <p:txBody>
          <a:bodyPr vert="horz" lIns="90328" tIns="45169" rIns="90328" bIns="45169" rtlCol="0" anchor="ctr">
            <a:normAutofit/>
          </a:bodyPr>
          <a:lstStyle>
            <a:lvl1pPr algn="ctr" defTabSz="456991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fi-FI" sz="2700" dirty="0">
                <a:solidFill>
                  <a:prstClr val="black"/>
                </a:solidFill>
              </a:rPr>
              <a:t>Noin 50 </a:t>
            </a:r>
            <a:r>
              <a:rPr lang="fi-FI" sz="2700" dirty="0" err="1">
                <a:solidFill>
                  <a:prstClr val="black"/>
                </a:solidFill>
              </a:rPr>
              <a:t>Collaboraten</a:t>
            </a:r>
            <a:r>
              <a:rPr lang="fi-FI" sz="2700" dirty="0">
                <a:solidFill>
                  <a:prstClr val="black"/>
                </a:solidFill>
              </a:rPr>
              <a:t> hankkinutta autokoulua Suomessa:</a:t>
            </a:r>
            <a:endParaRPr lang="en-US" sz="2700" dirty="0">
              <a:solidFill>
                <a:prstClr val="black"/>
              </a:solidFill>
            </a:endParaRPr>
          </a:p>
          <a:p>
            <a:pPr algn="l"/>
            <a:r>
              <a:rPr lang="fi-FI" sz="2000" dirty="0">
                <a:solidFill>
                  <a:srgbClr val="000000"/>
                </a:solidFill>
              </a:rPr>
              <a:t>- Esimerkit Tampereelta ja Turusta</a:t>
            </a:r>
          </a:p>
        </p:txBody>
      </p:sp>
    </p:spTree>
    <p:extLst>
      <p:ext uri="{BB962C8B-B14F-4D97-AF65-F5344CB8AC3E}">
        <p14:creationId xmlns:p14="http://schemas.microsoft.com/office/powerpoint/2010/main" val="35107710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1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4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5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2_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5.xml><?xml version="1.0" encoding="utf-8"?>
<a:theme xmlns:a="http://schemas.openxmlformats.org/drawingml/2006/main" name="Office-tee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27747</TotalTime>
  <Words>167</Words>
  <Application>Microsoft Macintosh PowerPoint</Application>
  <PresentationFormat>Näytössä katseltava diaesitys (16:9)</PresentationFormat>
  <Paragraphs>48</Paragraphs>
  <Slides>6</Slides>
  <Notes>6</Notes>
  <HiddenSlides>0</HiddenSlides>
  <MMClips>0</MMClips>
  <ScaleCrop>false</ScaleCrop>
  <HeadingPairs>
    <vt:vector size="6" baseType="variant">
      <vt:variant>
        <vt:lpstr>Käytetyt fontit</vt:lpstr>
      </vt:variant>
      <vt:variant>
        <vt:i4>3</vt:i4>
      </vt:variant>
      <vt:variant>
        <vt:lpstr>Teema</vt:lpstr>
      </vt:variant>
      <vt:variant>
        <vt:i4>4</vt:i4>
      </vt:variant>
      <vt:variant>
        <vt:lpstr>Dian otsikot</vt:lpstr>
      </vt:variant>
      <vt:variant>
        <vt:i4>6</vt:i4>
      </vt:variant>
    </vt:vector>
  </HeadingPairs>
  <TitlesOfParts>
    <vt:vector size="13" baseType="lpstr">
      <vt:lpstr>Arial</vt:lpstr>
      <vt:lpstr>Calibri</vt:lpstr>
      <vt:lpstr>Symbol</vt:lpstr>
      <vt:lpstr>1_Office-teema</vt:lpstr>
      <vt:lpstr>4_Office-teema</vt:lpstr>
      <vt:lpstr>5_Office-teema</vt:lpstr>
      <vt:lpstr>2_Office-teema</vt:lpstr>
      <vt:lpstr>Toiminta-ajatus kertoo, miksi Autokoululiitto on olemassa</vt:lpstr>
      <vt:lpstr>Järjestäytyminen</vt:lpstr>
      <vt:lpstr>Autokoululiiton arvot </vt:lpstr>
      <vt:lpstr>PowerPoint-esitys</vt:lpstr>
      <vt:lpstr>PowerPoint-esitys</vt:lpstr>
      <vt:lpstr>PowerPoint-esitys</vt:lpstr>
    </vt:vector>
  </TitlesOfParts>
  <Company>Opetustarvike Oy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PowerPoint-esitys</dc:title>
  <dc:creator>Elsa-Maija Lehto</dc:creator>
  <cp:lastModifiedBy>Päivi Timonen</cp:lastModifiedBy>
  <cp:revision>266</cp:revision>
  <dcterms:created xsi:type="dcterms:W3CDTF">2013-03-25T10:46:14Z</dcterms:created>
  <dcterms:modified xsi:type="dcterms:W3CDTF">2016-03-18T09:59:02Z</dcterms:modified>
</cp:coreProperties>
</file>